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133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59" autoAdjust="0"/>
    <p:restoredTop sz="94061" autoAdjust="0"/>
  </p:normalViewPr>
  <p:slideViewPr>
    <p:cSldViewPr snapToGrid="0" showGuides="1">
      <p:cViewPr varScale="1">
        <p:scale>
          <a:sx n="89" d="100"/>
          <a:sy n="89" d="100"/>
        </p:scale>
        <p:origin x="931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A53C5-F701-4663-B183-CE7631A11EF7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08170-B5FB-412A-8EFC-B68849C64D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865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08170-B5FB-412A-8EFC-B68849C64D4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10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054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424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521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36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166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15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150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39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086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4014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140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33EE1-C103-49C2-B78E-E75BCD93D70F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369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20388" y="2004292"/>
            <a:ext cx="8132072" cy="19627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ja-JP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</a:t>
            </a:r>
            <a:r>
              <a:rPr lang="ja-JP" altLang="en-US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一社</a:t>
            </a:r>
            <a:r>
              <a:rPr lang="en-US" altLang="ja-JP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)</a:t>
            </a:r>
            <a:r>
              <a:rPr lang="ja-JP" altLang="en-US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日本在宅栄養管理学会</a:t>
            </a:r>
            <a:br>
              <a:rPr lang="en-US" altLang="ja-JP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r>
              <a:rPr lang="en-US" altLang="ja-JP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COI</a:t>
            </a:r>
            <a:r>
              <a:rPr lang="zh-TW" altLang="en-US" sz="3675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 （利益相反）開示</a:t>
            </a:r>
            <a:br>
              <a:rPr lang="en-US" altLang="ja-JP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発表者名：○○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7D4727BB-3860-0017-BE2C-D340B2976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074" y="2268970"/>
            <a:ext cx="78867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ja-JP" altLang="en-US" dirty="0"/>
              <a:t>演題発表に関連し、発表者全員を対象とした開示すべき</a:t>
            </a:r>
            <a:r>
              <a:rPr lang="en-US" altLang="ja-JP" dirty="0"/>
              <a:t>CO I </a:t>
            </a:r>
            <a:r>
              <a:rPr lang="ja-JP" altLang="en-US" dirty="0"/>
              <a:t>関係にある企業などとして、</a:t>
            </a:r>
          </a:p>
          <a:p>
            <a:pPr marL="0" indent="0">
              <a:buNone/>
            </a:pPr>
            <a:r>
              <a:rPr lang="ja-JP" altLang="en-US" dirty="0"/>
              <a:t>① 顧問：　　　　　　　　　　　　	なし</a:t>
            </a:r>
          </a:p>
          <a:p>
            <a:pPr marL="0" indent="0">
              <a:buNone/>
            </a:pPr>
            <a:r>
              <a:rPr lang="ja-JP" altLang="en-US" dirty="0"/>
              <a:t>② 株保有・利益：　　　　　　　	なし</a:t>
            </a:r>
          </a:p>
          <a:p>
            <a:pPr marL="0" indent="0">
              <a:buNone/>
            </a:pPr>
            <a:r>
              <a:rPr lang="ja-JP" altLang="en-US" dirty="0"/>
              <a:t>③ 特許使用料：　　　　　　　　	なし</a:t>
            </a:r>
          </a:p>
          <a:p>
            <a:pPr marL="0" indent="0">
              <a:buNone/>
            </a:pPr>
            <a:r>
              <a:rPr lang="ja-JP" altLang="en-US" dirty="0"/>
              <a:t>④ 講演料：　　　　　　　　　　　	なし</a:t>
            </a:r>
          </a:p>
          <a:p>
            <a:pPr marL="0" indent="0">
              <a:buNone/>
            </a:pPr>
            <a:r>
              <a:rPr lang="ja-JP" altLang="en-US" dirty="0"/>
              <a:t>⑤ 原稿料：　　　　　　　　　　　	なし</a:t>
            </a:r>
          </a:p>
          <a:p>
            <a:pPr marL="0" indent="0">
              <a:buNone/>
            </a:pPr>
            <a:r>
              <a:rPr lang="ja-JP" altLang="en-US" dirty="0"/>
              <a:t>⑥ 受託研究・共同研究費：　　	企業名○○</a:t>
            </a:r>
          </a:p>
          <a:p>
            <a:pPr marL="0" indent="0">
              <a:buNone/>
            </a:pPr>
            <a:r>
              <a:rPr lang="ja-JP" altLang="en-US" dirty="0"/>
              <a:t>⑦ 奨学寄付金：　 　　　　　　	企業名○○</a:t>
            </a:r>
          </a:p>
          <a:p>
            <a:pPr marL="0" indent="0">
              <a:buNone/>
            </a:pPr>
            <a:r>
              <a:rPr lang="ja-JP" altLang="en-US" dirty="0"/>
              <a:t>⑧ 寄付講座所属：　　　　　　	あり（企業名○○）</a:t>
            </a:r>
          </a:p>
          <a:p>
            <a:pPr marL="0" indent="0">
              <a:buNone/>
            </a:pPr>
            <a:r>
              <a:rPr lang="ja-JP" altLang="en-US" dirty="0"/>
              <a:t>⑨ 試薬・機器・役務等の供与</a:t>
            </a:r>
            <a:r>
              <a:rPr lang="en-US" altLang="ja-JP" dirty="0"/>
              <a:t>:             </a:t>
            </a:r>
            <a:r>
              <a:rPr lang="ja-JP" altLang="en-US" dirty="0"/>
              <a:t>あり（企業名○○）</a:t>
            </a:r>
          </a:p>
          <a:p>
            <a:pPr marL="0" indent="0">
              <a:buNone/>
            </a:pPr>
            <a:r>
              <a:rPr lang="ja-JP" altLang="en-US" dirty="0"/>
              <a:t>⑩ 特別な便益の提供：　　　　	なし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F2B58-352D-46E2-949D-437F9D08FF16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707069" y="397164"/>
            <a:ext cx="6527014" cy="18034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BF7E90-184E-6E6E-EF1B-A45C37FDD9B8}"/>
              </a:ext>
            </a:extLst>
          </p:cNvPr>
          <p:cNvSpPr txBox="1"/>
          <p:nvPr/>
        </p:nvSpPr>
        <p:spPr>
          <a:xfrm>
            <a:off x="6066004" y="3061855"/>
            <a:ext cx="6336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69331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136</Words>
  <Application>Microsoft Office PowerPoint</Application>
  <PresentationFormat>ワイド画面</PresentationFormat>
  <Paragraphs>14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2013 - 2022 テーマ</vt:lpstr>
      <vt:lpstr>(一社)日本在宅栄養管理学会 COI （利益相反）開示 発表者名：○○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(一社)日本在宅栄養管理学会 COI開示   発表者名：○○   </dc:title>
  <dc:creator>学際企画</dc:creator>
  <cp:lastModifiedBy>企画 学際</cp:lastModifiedBy>
  <cp:revision>5</cp:revision>
  <dcterms:created xsi:type="dcterms:W3CDTF">2022-07-12T13:34:13Z</dcterms:created>
  <dcterms:modified xsi:type="dcterms:W3CDTF">2024-07-09T05:53:49Z</dcterms:modified>
</cp:coreProperties>
</file>